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210165"/>
            <a:ext cx="4528457" cy="1126309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Психологическая группа </a:t>
            </a:r>
            <a:r>
              <a:rPr lang="ru-RU" sz="2400" b="1" dirty="0"/>
              <a:t>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«С одиночеством внутри»</a:t>
            </a:r>
            <a:endParaRPr lang="ru-RU" sz="2400" b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4601" y="1422400"/>
            <a:ext cx="5181600" cy="3681008"/>
          </a:xfr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27000" dist="38100" dir="2700000" algn="ctr">
              <a:srgbClr val="000000">
                <a:alpha val="45000"/>
              </a:srgbClr>
            </a:outerShdw>
            <a:softEdge rad="317500"/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24000" y="1689462"/>
            <a:ext cx="6122126" cy="4554584"/>
          </a:xfrm>
        </p:spPr>
        <p:txBody>
          <a:bodyPr>
            <a:normAutofit fontScale="77500" lnSpcReduction="20000"/>
          </a:bodyPr>
          <a:lstStyle/>
          <a:p>
            <a:r>
              <a:rPr lang="ru-RU" sz="2600" b="1" dirty="0" smtClean="0"/>
              <a:t>Теплые встречи для тех, кому одиноко.</a:t>
            </a:r>
            <a:endParaRPr lang="ru-RU" sz="2600" b="1" dirty="0"/>
          </a:p>
          <a:p>
            <a:endParaRPr lang="ru-RU" sz="2600" b="1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600" b="1" dirty="0" smtClean="0"/>
              <a:t>Очно, в СПб, ул. Полтавская,3 (</a:t>
            </a:r>
            <a:r>
              <a:rPr lang="ru-RU" sz="2600" b="1" dirty="0" err="1" smtClean="0"/>
              <a:t>ст.м</a:t>
            </a:r>
            <a:r>
              <a:rPr lang="ru-RU" sz="2600" b="1" dirty="0" smtClean="0"/>
              <a:t>. Восстания, </a:t>
            </a:r>
            <a:r>
              <a:rPr lang="ru-RU" sz="2600" b="1" dirty="0" err="1" smtClean="0"/>
              <a:t>А.Невского</a:t>
            </a:r>
            <a:r>
              <a:rPr lang="ru-RU" sz="2600" b="1" dirty="0" smtClean="0"/>
              <a:t>)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600" b="1" dirty="0" smtClean="0"/>
              <a:t>По вторникам, 2 р./мес., с 19 до 22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600" b="1" dirty="0" smtClean="0"/>
              <a:t>Ноябрь</a:t>
            </a:r>
            <a:r>
              <a:rPr lang="en-US" sz="2600" b="1" dirty="0" smtClean="0"/>
              <a:t>’24 – </a:t>
            </a:r>
            <a:r>
              <a:rPr lang="ru-RU" sz="2600" b="1" dirty="0" smtClean="0"/>
              <a:t>апрель</a:t>
            </a:r>
            <a:r>
              <a:rPr lang="en-US" sz="2600" b="1" dirty="0" smtClean="0"/>
              <a:t>’25</a:t>
            </a:r>
            <a:endParaRPr lang="ru-RU" sz="2600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600" b="1" dirty="0" smtClean="0"/>
              <a:t>1700/встречу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600" b="1" dirty="0" smtClean="0"/>
              <a:t>До 8 человек</a:t>
            </a:r>
          </a:p>
          <a:p>
            <a:pPr algn="ctr">
              <a:spcBef>
                <a:spcPts val="0"/>
              </a:spcBef>
            </a:pPr>
            <a:endParaRPr lang="ru-RU" sz="2600" b="1" dirty="0"/>
          </a:p>
          <a:p>
            <a:pPr algn="ctr">
              <a:spcBef>
                <a:spcPts val="0"/>
              </a:spcBef>
            </a:pPr>
            <a:endParaRPr lang="ru-RU" sz="2600" b="1" dirty="0" smtClean="0"/>
          </a:p>
          <a:p>
            <a:pPr>
              <a:spcBef>
                <a:spcPts val="600"/>
              </a:spcBef>
            </a:pPr>
            <a:r>
              <a:rPr lang="ru-RU" sz="2600" b="1" dirty="0" smtClean="0"/>
              <a:t>Ведущая </a:t>
            </a:r>
            <a:r>
              <a:rPr lang="ru-RU" sz="2600" b="1" dirty="0"/>
              <a:t>Снопок Полина –</a:t>
            </a:r>
          </a:p>
          <a:p>
            <a:pPr>
              <a:spcBef>
                <a:spcPts val="600"/>
              </a:spcBef>
            </a:pPr>
            <a:r>
              <a:rPr lang="ru-RU" sz="2600" b="1" dirty="0" smtClean="0"/>
              <a:t>Психолог, </a:t>
            </a:r>
            <a:r>
              <a:rPr lang="ru-RU" sz="2600" b="1" dirty="0" err="1" smtClean="0"/>
              <a:t>Гештальт</a:t>
            </a:r>
            <a:r>
              <a:rPr lang="ru-RU" sz="2600" b="1" dirty="0" smtClean="0"/>
              <a:t>- подход, </a:t>
            </a:r>
            <a:endParaRPr lang="ru-RU" sz="2600" b="1" dirty="0"/>
          </a:p>
          <a:p>
            <a:pPr>
              <a:spcBef>
                <a:spcPts val="600"/>
              </a:spcBef>
            </a:pPr>
            <a:r>
              <a:rPr lang="ru-RU" sz="2600" b="1" dirty="0"/>
              <a:t>т. +7-921-359-83-59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sz="12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5493" y="5679193"/>
            <a:ext cx="799139" cy="177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41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7840" y="454797"/>
            <a:ext cx="5268686" cy="97631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Психологическая группа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 «С одиночеством внутри»</a:t>
            </a:r>
            <a:endParaRPr lang="ru-RU" sz="2400" b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3278" y="1598613"/>
            <a:ext cx="4442962" cy="2954868"/>
          </a:xfr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67840" y="1598613"/>
            <a:ext cx="5765073" cy="415775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ru-RU" sz="1600" b="1" dirty="0" smtClean="0"/>
              <a:t>Эта группа для вас если:</a:t>
            </a:r>
          </a:p>
          <a:p>
            <a:pPr marL="285750" indent="-285750">
              <a:buFontTx/>
              <a:buChar char="-"/>
            </a:pPr>
            <a:r>
              <a:rPr lang="ru-RU" sz="1600" b="1" dirty="0" smtClean="0"/>
              <a:t>Вы чувствуете себя одиноким</a:t>
            </a:r>
          </a:p>
          <a:p>
            <a:pPr marL="285750" indent="-285750">
              <a:buFontTx/>
              <a:buChar char="-"/>
            </a:pPr>
            <a:r>
              <a:rPr lang="ru-RU" sz="1600" b="1" dirty="0" smtClean="0"/>
              <a:t>Вам кажется, что вы никому не интересны и не нужны</a:t>
            </a:r>
          </a:p>
          <a:p>
            <a:pPr marL="285750" indent="-285750">
              <a:buFontTx/>
              <a:buChar char="-"/>
            </a:pPr>
            <a:r>
              <a:rPr lang="ru-RU" sz="1600" b="1" dirty="0" smtClean="0"/>
              <a:t>Вам страшно, от мысли, что вы всегда будете в одиночестве</a:t>
            </a:r>
          </a:p>
          <a:p>
            <a:pPr marL="285750" indent="-285750">
              <a:buFontTx/>
              <a:buChar char="-"/>
            </a:pPr>
            <a:r>
              <a:rPr lang="ru-RU" sz="1600" b="1" dirty="0" smtClean="0"/>
              <a:t>Вы делаете для партнера больше, чем для себя</a:t>
            </a:r>
          </a:p>
          <a:p>
            <a:pPr marL="285750" indent="-285750">
              <a:buFontTx/>
              <a:buChar char="-"/>
            </a:pPr>
            <a:r>
              <a:rPr lang="ru-RU" sz="1600" b="1" dirty="0" smtClean="0"/>
              <a:t>Чаще, выбираете то, что хочет ваш партнер</a:t>
            </a:r>
          </a:p>
          <a:p>
            <a:pPr marL="285750" indent="-285750">
              <a:buFontTx/>
              <a:buChar char="-"/>
            </a:pPr>
            <a:r>
              <a:rPr lang="ru-RU" sz="1600" b="1" dirty="0" smtClean="0"/>
              <a:t>Вы ощущаете себя «белой вороной»</a:t>
            </a:r>
          </a:p>
          <a:p>
            <a:pPr marL="285750" indent="-285750">
              <a:buFontTx/>
              <a:buChar char="-"/>
            </a:pPr>
            <a:r>
              <a:rPr lang="ru-RU" sz="1600" b="1" dirty="0" smtClean="0"/>
              <a:t>Вы просто хотите общения в теплом кругу</a:t>
            </a:r>
          </a:p>
          <a:p>
            <a:pPr marL="285750" indent="-285750">
              <a:buFontTx/>
              <a:buChar char="-"/>
            </a:pPr>
            <a:endParaRPr lang="ru-RU" sz="1600" dirty="0" smtClean="0"/>
          </a:p>
        </p:txBody>
      </p:sp>
    </p:spTree>
    <p:extLst>
      <p:ext uri="{BB962C8B-B14F-4D97-AF65-F5344CB8AC3E}">
        <p14:creationId xmlns:p14="http://schemas.microsoft.com/office/powerpoint/2010/main" val="3613715013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147</TotalTime>
  <Words>126</Words>
  <Application>Microsoft Office PowerPoint</Application>
  <PresentationFormat>Широкоэкранный</PresentationFormat>
  <Paragraphs>22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Century Gothic</vt:lpstr>
      <vt:lpstr>Wingdings</vt:lpstr>
      <vt:lpstr>Wingdings 3</vt:lpstr>
      <vt:lpstr>Легкий дым</vt:lpstr>
      <vt:lpstr>Психологическая группа   «С одиночеством внутри»</vt:lpstr>
      <vt:lpstr>Психологическая группа  «С одиночеством внутри»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16</cp:revision>
  <dcterms:created xsi:type="dcterms:W3CDTF">2024-09-14T16:11:18Z</dcterms:created>
  <dcterms:modified xsi:type="dcterms:W3CDTF">2024-10-01T16:36:24Z</dcterms:modified>
</cp:coreProperties>
</file>