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10165"/>
            <a:ext cx="4528457" cy="112630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Психологическая группа </a:t>
            </a:r>
            <a:r>
              <a:rPr lang="ru-RU" sz="2400" b="1" dirty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«С одиночеством внутри»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01" y="1422400"/>
            <a:ext cx="5181600" cy="3681008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317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0" y="1689462"/>
            <a:ext cx="6122126" cy="4554584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 smtClean="0"/>
              <a:t>Теплые встречи для тех, кому одиноко.</a:t>
            </a:r>
            <a:endParaRPr lang="ru-RU" sz="2600" b="1" dirty="0"/>
          </a:p>
          <a:p>
            <a:endParaRPr lang="ru-RU" sz="26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600" b="1" dirty="0" smtClean="0"/>
              <a:t>Очно, в СПб, ул. Полтавская,3 (</a:t>
            </a:r>
            <a:r>
              <a:rPr lang="ru-RU" sz="2600" b="1" dirty="0" err="1" smtClean="0"/>
              <a:t>ст.м</a:t>
            </a:r>
            <a:r>
              <a:rPr lang="ru-RU" sz="2600" b="1" dirty="0" smtClean="0"/>
              <a:t>. Восстания, </a:t>
            </a:r>
            <a:r>
              <a:rPr lang="ru-RU" sz="2600" b="1" dirty="0" err="1" smtClean="0"/>
              <a:t>А.Невского</a:t>
            </a:r>
            <a:r>
              <a:rPr lang="ru-RU" sz="2600" b="1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600" b="1" dirty="0" smtClean="0"/>
              <a:t>По вторникам, 2 р./мес., с 19 до 22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600" b="1" dirty="0" smtClean="0"/>
              <a:t>Ноябрь</a:t>
            </a:r>
            <a:r>
              <a:rPr lang="en-US" sz="2600" b="1" dirty="0" smtClean="0"/>
              <a:t>’24 – </a:t>
            </a:r>
            <a:r>
              <a:rPr lang="ru-RU" sz="2600" b="1" dirty="0" smtClean="0"/>
              <a:t>апрель</a:t>
            </a:r>
            <a:r>
              <a:rPr lang="en-US" sz="2600" b="1" dirty="0" smtClean="0"/>
              <a:t>’25</a:t>
            </a:r>
            <a:endParaRPr lang="ru-RU" sz="26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600" b="1" dirty="0" smtClean="0"/>
              <a:t>1700/встречу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600" b="1" dirty="0" smtClean="0"/>
              <a:t>До 8 человек</a:t>
            </a:r>
          </a:p>
          <a:p>
            <a:pPr algn="ctr">
              <a:spcBef>
                <a:spcPts val="0"/>
              </a:spcBef>
            </a:pPr>
            <a:endParaRPr lang="ru-RU" sz="2600" b="1" dirty="0"/>
          </a:p>
          <a:p>
            <a:pPr algn="ctr">
              <a:spcBef>
                <a:spcPts val="0"/>
              </a:spcBef>
            </a:pPr>
            <a:endParaRPr lang="ru-RU" sz="2600" b="1" dirty="0" smtClean="0"/>
          </a:p>
          <a:p>
            <a:pPr>
              <a:spcBef>
                <a:spcPts val="600"/>
              </a:spcBef>
            </a:pPr>
            <a:r>
              <a:rPr lang="ru-RU" sz="2600" b="1" dirty="0" smtClean="0"/>
              <a:t>Ведущая </a:t>
            </a:r>
            <a:r>
              <a:rPr lang="ru-RU" sz="2600" b="1" dirty="0"/>
              <a:t>Снопок Полина –</a:t>
            </a:r>
          </a:p>
          <a:p>
            <a:pPr>
              <a:spcBef>
                <a:spcPts val="600"/>
              </a:spcBef>
            </a:pPr>
            <a:r>
              <a:rPr lang="ru-RU" sz="2600" b="1" dirty="0" smtClean="0"/>
              <a:t>Психолог, </a:t>
            </a:r>
            <a:r>
              <a:rPr lang="ru-RU" sz="2600" b="1" dirty="0" err="1" smtClean="0"/>
              <a:t>Гештальт</a:t>
            </a:r>
            <a:r>
              <a:rPr lang="ru-RU" sz="2600" b="1" dirty="0" smtClean="0"/>
              <a:t>- подход, </a:t>
            </a:r>
            <a:endParaRPr lang="ru-RU" sz="2600" b="1" dirty="0"/>
          </a:p>
          <a:p>
            <a:pPr>
              <a:spcBef>
                <a:spcPts val="600"/>
              </a:spcBef>
            </a:pPr>
            <a:r>
              <a:rPr lang="ru-RU" sz="2600" b="1" dirty="0"/>
              <a:t>т. +7-921-359-83-59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493" y="5679193"/>
            <a:ext cx="799139" cy="17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7840" y="454797"/>
            <a:ext cx="5268686" cy="9763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Психологическая группа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«С одиночеством внутри»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278" y="1598613"/>
            <a:ext cx="4442962" cy="2954868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7840" y="1598613"/>
            <a:ext cx="5765073" cy="41577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 smtClean="0"/>
              <a:t>Эта группа для вас если: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Вы чувствуете себя одиноким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Вам кажется, что вы никому не интересны и не нужны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Вам страшно, от мысли, что вы всегда будете в одиночестве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Вы делаете для партнера больше, чем для себя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Чаще, выбираете то, что хочет ваш партнер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Вы ощущаете себя «белой вороной»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Вы просто хотите общения в теплом кругу</a:t>
            </a:r>
          </a:p>
          <a:p>
            <a:pPr marL="285750" indent="-285750">
              <a:buFontTx/>
              <a:buChar char="-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6137150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147</TotalTime>
  <Words>126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Легкий дым</vt:lpstr>
      <vt:lpstr>Психологическая группа   «С одиночеством внутри»</vt:lpstr>
      <vt:lpstr>Психологическая группа  «С одиночеством внутри»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2024-09-14T16:11:18Z</dcterms:created>
  <dcterms:modified xsi:type="dcterms:W3CDTF">2024-10-01T16:36:24Z</dcterms:modified>
</cp:coreProperties>
</file>