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4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9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4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3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6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6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5144-3E6C-417F-9FE6-14198F04691A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4D73-9156-4717-BA65-A18780C46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0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6" y="80963"/>
            <a:ext cx="119102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759" y="3125114"/>
            <a:ext cx="9840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Гайд</a:t>
            </a:r>
            <a:r>
              <a:rPr lang="ru-RU" sz="3200" b="1" i="1" dirty="0" smtClean="0"/>
              <a:t> «Не бойся своих желаний»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7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507" y="403134"/>
            <a:ext cx="9695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сфер будьте честными в первую очередь с собой. Уделите достаточно времени, чтобы понять: «Что именно для меня является критерием максимальной оценки?» Достижение целей, изменения, важные именно для вас, не только позволят сдвинуть отметку на шкале колеса, когда придет время, но и испытать искреннюю радость и гордость.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баланса, как и любая другая психологическая практика, работает, только если работаем мы. Конечно, сам факт такого анализа помогает заметить аспекты, которые могут ускользать от внимания, но только реальные действия принесут результат. Я бы посоветовала быть реалистами, планируя первые шаги. В процессе работы над колесом вы можете почувствовать прилив мотивации, но нельзя гарантировать, что это сохранится надолго. Ставьте цели по системе SMART: они должны быть конкретными, измеримыми, актуальными, но в то же время достижимыми за конкретный период времени.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практики есть много нюансов, поэтому я советую проводить под моим руководством и при возникновении вопросов обращайтесь за помощью. При самостоятельной оценке мы можем не видеть каких-то вещей.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9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963" y="0"/>
            <a:ext cx="1110407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поставить цели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начнем разбирать пошаговую инструкцию, которая поможет эффективно планировать и добиваться желаемых результатов.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1: Поставьте цели по всем сферам жизни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Разделите свою жизнь на различные аспекты — работа, отношения, здоровье, финансы, личное развитие и свободное время. И определите цели в каждой из них.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сферы здоровья это может быть: «Хочу сбросить 5 кг за 6 месяцев, соблюдая здоровое питание и занимаясь физическими упражнениями три раза в неделю». Для карьеры: «Хочу получить повышение на работе, выполняя более сложные задачи и показывая высокие результаты(расписывать далее подробно обязательно)».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цели одинаково полезны и реалистичны. Чтобы не разочароваться в планах и не потерять мотивацию, нужно правильно составлять и выбирать задачи на год. Вот несколько советов, которые помогут:</a:t>
            </a:r>
          </a:p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Сосредоточьтесь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конкретных и измеримых целях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более четко сформулируете задачи, тем легче будет следовать им. Например, вместо «Я хочу стать более здоровым», лучше сказать так «Я хочу ходить на тренировки 3 раза в неделю и снизить свой вес на 5 кг».</a:t>
            </a:r>
          </a:p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цели на меньшие задачи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Масштабные проекты могут напугать, поэтому разбейте их на мелкие и достижимые шаги. Это поможет постепенно продвигаться к главной задаче без чувства перегрузки.</a:t>
            </a:r>
          </a:p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гибкими и адаптируйтесь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Жизнь часто приносит неожиданности, и планы могут измениться. Не бойтесь пересматривать их в соответствии с текущей ситуацией и обстоятельствами.</a:t>
            </a:r>
          </a:p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которые вызывают положительные эмоции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сильный двигатель действий. Например, вместо задачи «Хочу получить повышение на работе», лучше использовать «Хочу получить повышение на работе, потому что это покажет мою ценность и компетентность, увеличит мои доходы и возможности, и сделает меня счастливым».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63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9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264" y="166082"/>
            <a:ext cx="107962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Разбейте цели по неделям, месяцам, кварталам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Определите конкретные действия, которые нужно сделать для достижения каждой цели. Решите, когда хотите ее выполнить, и как будете проверять прогресс.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хотите сбросить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 за 12 месяцев, подзадачи могут выглядеть так: </a:t>
            </a: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«Сбросить 2 кг за январь: соблюдать диету, состоящую из 1500 ккал в день, и вести ежедневный журнал питания»; </a:t>
            </a: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«Сбросить еще 2 кг за февраль: заниматься физическими упражнениями три раза в неделю по 30 минут, записывать результаты в специальном приложении/блокноте»; </a:t>
            </a: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«Сбросить еще 2 кг за март: увеличивать интенсивность тренировок и сокращать количество углеводов в рационе» и т.д.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способ поможет отслеживать динамику выполнения задач.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3: Внедрите привычку регулярно проверять цели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поможет сохранять интерес к задачам. А если обстоятельства изменятся, то вы сможете своевременно скорректировать план.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цели каждый день, раз в месяц, раз в квартал — как вам удобно. Главное, поддерживать постоянную связь с целями.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нужно держать фокус на цели. Потому что мы живем в мире соблазнов, где ведется борьба за наше внимание со всех сторон 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телефон, реклама на улице, телевидение и радио.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дневник достижений и пересматривайте его раз в месяц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Отмечайте в нем достигнутые цели. Награждайте себя за хороший результат. Например, купите что-то, что давно хотели или сходите в ресторан.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735" y="394692"/>
            <a:ext cx="1091653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ставьте новые задачи, которые будут более сложными, интересными и значимыми для вас. Например, окончив курс копирайтинга, я усовершенствовала профессиональную цель — хочу стать редактором до декабря 2024 года.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Следуя этой инструкции, сможете ставить цели на год и достигать их. Главное, задачи должны соответствовать вашим ценностям и мечтам.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работать с целями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постановки задач важно правильно работать с ними, чтобы добиться желаемых результатов. 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Записывайте все идеи в одном месте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может быть блокнот, электронный дневник или специальное приложение. Главное — чтобы было удобно просматривать. Например, создайте специальную доску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ЛидерТаске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«Цели на 2024/2025 год»</a:t>
            </a: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Формируйте план на месяц из собранных идей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Выбирайте интересное на данный момент. Это поможет сфокусироваться на приоритетных задачах. </a:t>
            </a: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Выбирайте цели, которые могут входить сразу в несколько сфер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поможет за меньшее время достигнуть больших результатов. Например, если хотите улучшить здоровье и отношения со своей второй половинкой, подойдет задача «Ходить на прогулки с партнером три раза в неделю».</a:t>
            </a: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Задайте себе вопрос: «Если бы мне остался всего лишь год, чего бы я хотел достичь?»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поможет определить, насколько текущие задачи соответствуют вашим истинным желаниям и ценностям. Например, если поставили цель «Прочитать 100 книг за год», но вы не любите читать или не находите для этого времени, то лучше выбрать что-то другое, интересное и полезное вам.</a:t>
            </a:r>
          </a:p>
          <a:p>
            <a:pPr lvl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Визуализируйте цели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Используйте картинки, фотографии или другие материалы. Прикрепляйте их к планам, размещайте на стене, рабочем столе или на холодильнике. Это помогает сосредоточиться на задачах и поддерживает мотивацию.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0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0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641" y="266368"/>
            <a:ext cx="365747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колеса баланса: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1" y="993632"/>
            <a:ext cx="4142264" cy="4213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1" y="993632"/>
            <a:ext cx="6772003" cy="42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1491" y="876306"/>
            <a:ext cx="7549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крайний слайд, хочу поблагодарить тебя за приобретение данного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уделенное время!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все зависит от тебя, твоего желания и твоей готовности все это реализовать в жизнь!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Молодец, если дошел до конца.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мое сопровождение на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подведения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года и правильной постановки целей,  так же буду рада Вашей обратной связи.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6" y="3433196"/>
            <a:ext cx="1862520" cy="3315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6" y="3472086"/>
            <a:ext cx="1811001" cy="3276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36" y="3433196"/>
            <a:ext cx="1806349" cy="3315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2" y="3433196"/>
            <a:ext cx="1811250" cy="3315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2" y="3472086"/>
            <a:ext cx="1866718" cy="33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55" y="771056"/>
            <a:ext cx="994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ближе конец года, тем больше люди вспоминают и говорят о подведении итогов, планирование целей на следующий год по всем сферам.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нет такого человека, который бы не задумывался о подведении итогов года, пусть даже и не по своей воле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важный вопрос: зачем подводить итоги года?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- это хорошая возможность подытожить и завершить данный год для вашего мозга, т к мозг любит завершенность. 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 мы: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оцениваем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продуктивность;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присваиваем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успехи, тем самым повышая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энергию и возвращаем себе уверенность;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анализируем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неудачи. «Это был тяжёлый год» — фраза, ставшая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первую очередь это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опыт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новый опыт. Анализ ошибок прошедшего года помогает переоценить свои приоритеты и ресурсы.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планируем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ставим новые цели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4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9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823" y="219478"/>
            <a:ext cx="846918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мозг способен фокусироваться на том, что дает самое большое эмоциональное напряжение, это могут быть и хорошие события, но чаще мозг запоминает плохое.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начать самое важное, попрошу вас завести тетрадь/блокнот, где будет приятно оставлять свои записи.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подводите итоги года помните, что вы являетесь причиной всего того, что произошло в текущем году, как хорошего, так и того, что вы считаете плохим.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Перейдем к первому упражнению: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поставьте дату и ответьте себе на вопрос: в чем я был крут в 2024 году?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список из тех событий, которые вспоминая вы получаете состояние удовлетворенности. Напишите события, которые вспоминает ваш мозг и где есть состояние удовлетворенности, благодарности. Не ограничивайте себя в количестве событий и не оценивайте их по значимости. Это может быть покупка чего либо, ремонт, новые знакомства, обучение, работа, должность, книга и многое другое.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Перечитай все события, которые произошли с тобой за год и поблагодари себя, самое важно не обесценивай себя, ведь все, что произошло с тобой это именно ваша заслуга.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Молодец!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запишите слова благодарности.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3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8" y="962464"/>
            <a:ext cx="84220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следствие благодарности идет выработка дофамина (гормон удовольствия), который отвечает за мотивацию. И далее расскажу, как именно это работает: если ты фокус внимания направляешь на что действительно нравится, оно у тебя будет приумножаться. 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очень важно подводить итоги любых периодов, в том числе итоги года. Помимо дофамина так же происходит выработка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сератонина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(который отвечает за наше настроение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если правильно подвести итоги, то можно замотивировать себя и свой мозг на дальнейшие свершения. 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перейдем к тем желаниям в году которые не удалось реализовать.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Прошу не забывать, что это опыт, который был пройден, благодаря данному опыту вы сейчас именно такой человек.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вашими достижениями.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39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9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14" y="520925"/>
            <a:ext cx="102494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подвести итоги года в этой части предлагаю ответить на следующие вопросы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чём была ваша главная ошибка года?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ценный урок вы извлекли?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вы бы сказали себе год назад?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проанализировать ответы на вопросы и сделать выводы из данных событий, так же поблагодарить себя. Возможно в данных ситуациях это был единственно верный результат, исходя из вашего ресурса.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1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753" y="603023"/>
            <a:ext cx="1100449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перейдем ко второй части, а именно к теме, как правильно ставить и достигать цели в новом году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 писали цели на год, которые не реализовались ни в этом году, ни в следующем, ни еще через год? А все по причине того, что формулирование целей по принципу: хочу увидеть тоже самое как на картинках, чаще всего не работает по причине того, что есть одна важная особенность - мозг и нервная система должны быть готовы к тому с чем вы можете столкнуться когда цели исполнятся.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исполняются у тех людей, кто умеет принимать нетривиальные решения в сложившихся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написания целей задай себе 3 вопроса: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году я жил(а) своей жизнью?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меня влияло больше всего? Мои мотивы из позиции я хочу или ожидания других людей? 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я нового открыл(а) в себе? Какие таланты обнаружил(а) и как эти таланты развивал(а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в профессиональной сфере, в личностном и духовном развитии 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 в прошлом году?</a:t>
            </a:r>
          </a:p>
          <a:p>
            <a:pPr lvl="0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388" y="394692"/>
            <a:ext cx="1015393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уже можно переходить к формированию списка целей на год.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Пишите цели в которые вы готовы вкладываться, нашему мозгу очень важен образ результата. Для мозга очень важно поставить точку куда направляться в течение следующего года. Как только вы это сделаете мозг начнет обрабатывать твой жизненный опыт для того, что бы найти ресурсы, сценарий или придумать что то новое как тебя туда привести.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цель будет записана ответьте себе на вопрос: что я буду видеть, слышать и чувствовать на пути к цели?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 вы не осознаете зачем вам эта цель? Что вы будете видеть в процессе? Что вы будете чувствовать в процессе? Что вы будете слышать в процессе? Эта цель не будет достигнута. Потому что основной инстинкт на пути к цели это безопасность. И если мозг понимает, что задача которую вы поставили - небезопасна, он будет делать все, что бы достижение данной цели стало невозможным.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помощь тебе мозгу задай себе еще 2 вопроса, при формулировке цели: </a:t>
            </a: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ради, я это делаю? </a:t>
            </a: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цену я готов(а) заплатить?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могут быть как большие, так и маленькие, абсолютно любые, которыми вы хотите наполнить свою жизнь.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оптимальный способ составления списка желаний это по всем сферам.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будем ориентироваться на 8 основных сфер, согласно колесу баланса: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дети, друзья, работа, финансы, здоровье, отдых, увлечения.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4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842" y="281774"/>
            <a:ext cx="10304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баланса — это визуальная методика самоанализа, которую создал в 1960-х годах американский бизнесмен и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 Майер. Она позволяет посмотреть на себя со стороны, оценить разные стороны своей жизни, навести в ней порядок, определить цели и приоритеты, выявить проблемы и продумать пути их решения. 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4" y="-144463"/>
            <a:ext cx="3332717" cy="33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9" y="1759103"/>
            <a:ext cx="5168279" cy="4821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0071" y="2517235"/>
            <a:ext cx="4560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баланса представляет собой круг, разделенный на сектора — жизненные сферы. Каждый сектор делится на 10 частей, которые человек закрашивает в соответствии с оценкой той или иной сферы своей жизни. Чем больше частей сектора закрашено — тем выше оценка.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73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656" y="211016"/>
            <a:ext cx="10786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составить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Напишите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важных для вас сфер: он должен быть кратным двум.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Начертите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круг, а затем разделите его на 8–12 частей в зависимости от количества важных для вас сфер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Каждый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разделите на 10 делений, где 1 — это минимальное удовлетворение, а 10 — максимальное удовлетворение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Начните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 каждой сферой: подумайте, насколько вы ею довольны, что для вас самого является идеалом в ней. Например, в категории «Отдых» это может быть восьмичасовой сон и не менее двух часов для хобби в неделю. Или не менее 30 дней отпуска в год. Для сферы «Здоровье»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пробежки,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витамины, визиты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врачу. Насколько ваша жизнь соответствует вашему идеалу? Поставьте оценку от 1 до 10. Можно закрасить поле, а можно поставить точку на шкале и потом соединить ее с другими.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Посмотрите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то, что получилось. В каких сферах у вас меньше 5 баллов? Есть ли взаимосвязь между низкой оценкой в одной сфере и высокой в другой? Влияют ли на оценку внешние обстоятельства, которые вы не в силах изменить? Что вы можете улучшить, чтобы повысить уровень удовлетворенности этой сферой? Вы можете записать мысли как некую стратегию.</a:t>
            </a: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Начните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вашу стратегию в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жизнь, распишите пошаговый план с четкими сроками по сферам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Определите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срок, через который вы повторите практику.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690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811</Words>
  <Application>Microsoft Office PowerPoint</Application>
  <PresentationFormat>Широкоэкранный</PresentationFormat>
  <Paragraphs>115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</dc:creator>
  <cp:lastModifiedBy>note</cp:lastModifiedBy>
  <cp:revision>36</cp:revision>
  <dcterms:created xsi:type="dcterms:W3CDTF">2024-12-20T00:28:16Z</dcterms:created>
  <dcterms:modified xsi:type="dcterms:W3CDTF">2024-12-23T00:38:29Z</dcterms:modified>
</cp:coreProperties>
</file>